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68" y="7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17CD9-E3EF-46F6-9A98-F6D48BB81CE4}" type="datetimeFigureOut">
              <a:rPr lang="th-TH" smtClean="0"/>
              <a:t>20/01/55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434DA-194F-45A2-AE41-198863F5B815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32656" y="200472"/>
            <a:ext cx="1295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h-TH" b="0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346075" y="304800"/>
            <a:ext cx="1439863" cy="576263"/>
            <a:chOff x="461" y="119"/>
            <a:chExt cx="1217" cy="530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461" y="119"/>
              <a:ext cx="1217" cy="530"/>
            </a:xfrm>
            <a:prstGeom prst="ellipse">
              <a:avLst/>
            </a:prstGeom>
            <a:noFill/>
            <a:ln w="88900" cmpd="dbl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>
                  <a:solidFill>
                    <a:schemeClr val="folHlink"/>
                  </a:solidFill>
                  <a:cs typeface="Arial" pitchFamily="34" charset="0"/>
                </a:rPr>
                <a:t>GREEN</a:t>
              </a:r>
            </a:p>
            <a:p>
              <a:pPr algn="ctr"/>
              <a:r>
                <a:rPr lang="en-US" sz="1400">
                  <a:solidFill>
                    <a:schemeClr val="folHlink"/>
                  </a:solidFill>
                  <a:latin typeface="Monotype Corsiva" pitchFamily="66" charset="0"/>
                </a:rPr>
                <a:t>GRIT</a:t>
              </a:r>
              <a:endParaRPr lang="th-TH" sz="800">
                <a:solidFill>
                  <a:srgbClr val="CC9900"/>
                </a:solidFill>
                <a:latin typeface="Monotype Corsiva" pitchFamily="66" charset="0"/>
              </a:endParaRPr>
            </a:p>
          </p:txBody>
        </p:sp>
      </p:grp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928813" y="166688"/>
            <a:ext cx="4668837" cy="1015663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solidFill>
                  <a:srgbClr val="800000"/>
                </a:solidFill>
                <a:latin typeface="Browallia New" pitchFamily="34" charset="-34"/>
                <a:cs typeface="Browallia New" pitchFamily="34" charset="-34"/>
              </a:rPr>
              <a:t>Electric motor Bike</a:t>
            </a:r>
            <a:endParaRPr lang="th-TH" sz="2400" dirty="0">
              <a:solidFill>
                <a:srgbClr val="800000"/>
              </a:solidFill>
              <a:cs typeface="Browallia New" pitchFamily="34" charset="-34"/>
            </a:endParaRPr>
          </a:p>
          <a:p>
            <a:pPr algn="ctr">
              <a:spcBef>
                <a:spcPct val="50000"/>
              </a:spcBef>
            </a:pPr>
            <a:endParaRPr lang="th-TH" sz="2400" dirty="0">
              <a:solidFill>
                <a:srgbClr val="8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9" name="Text Box 273"/>
          <p:cNvSpPr txBox="1">
            <a:spLocks noChangeArrowheads="1"/>
          </p:cNvSpPr>
          <p:nvPr/>
        </p:nvSpPr>
        <p:spPr bwMode="auto">
          <a:xfrm>
            <a:off x="1844675" y="750888"/>
            <a:ext cx="4656138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solidFill>
                  <a:srgbClr val="008000"/>
                </a:solidFill>
                <a:latin typeface="Browallia New" pitchFamily="34" charset="-34"/>
                <a:cs typeface="Browallia New" pitchFamily="34" charset="-34"/>
              </a:rPr>
              <a:t>Green Grit for Green Earth</a:t>
            </a:r>
            <a:endParaRPr lang="th-TH" sz="2400" dirty="0">
              <a:solidFill>
                <a:srgbClr val="008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" name="Rectangle 315"/>
          <p:cNvSpPr>
            <a:spLocks noChangeArrowheads="1"/>
          </p:cNvSpPr>
          <p:nvPr/>
        </p:nvSpPr>
        <p:spPr bwMode="auto">
          <a:xfrm>
            <a:off x="121408" y="1490939"/>
            <a:ext cx="20217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u="sng" dirty="0" smtClean="0">
                <a:solidFill>
                  <a:srgbClr val="800000"/>
                </a:solidFill>
                <a:latin typeface="Browallia New" pitchFamily="34" charset="-34"/>
                <a:cs typeface="Browallia New" pitchFamily="34" charset="-34"/>
              </a:rPr>
              <a:t>Electric motor Bike</a:t>
            </a:r>
            <a:endParaRPr lang="th-TH" sz="2400" u="sng" dirty="0">
              <a:solidFill>
                <a:srgbClr val="800000"/>
              </a:solidFill>
              <a:cs typeface="Browallia New" pitchFamily="34" charset="-34"/>
            </a:endParaRPr>
          </a:p>
        </p:txBody>
      </p:sp>
      <p:pic>
        <p:nvPicPr>
          <p:cNvPr id="11" name="Picture 88"/>
          <p:cNvPicPr>
            <a:picLocks noChangeAspect="1" noChangeArrowheads="1"/>
          </p:cNvPicPr>
          <p:nvPr/>
        </p:nvPicPr>
        <p:blipFill>
          <a:blip r:embed="rId2" cstate="print"/>
          <a:srcRect l="3580"/>
          <a:stretch>
            <a:fillRect/>
          </a:stretch>
        </p:blipFill>
        <p:spPr bwMode="auto">
          <a:xfrm>
            <a:off x="260350" y="2070102"/>
            <a:ext cx="16129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Group 273"/>
          <p:cNvGraphicFramePr>
            <a:graphicFrameLocks noGrp="1"/>
          </p:cNvGraphicFramePr>
          <p:nvPr/>
        </p:nvGraphicFramePr>
        <p:xfrm>
          <a:off x="2143116" y="1772689"/>
          <a:ext cx="4319588" cy="2394493"/>
        </p:xfrm>
        <a:graphic>
          <a:graphicData uri="http://schemas.openxmlformats.org/drawingml/2006/table">
            <a:tbl>
              <a:tblPr/>
              <a:tblGrid>
                <a:gridCol w="1152524"/>
                <a:gridCol w="2419376"/>
                <a:gridCol w="747688"/>
              </a:tblGrid>
              <a:tr h="3275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E-motor-bike</a:t>
                      </a:r>
                      <a:endParaRPr kumimoji="0" lang="th-T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Features</a:t>
                      </a:r>
                      <a:endParaRPr kumimoji="0" lang="th-T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Baht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03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Diamond 624</a:t>
                      </a:r>
                      <a:endParaRPr kumimoji="0" lang="th-TH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2,000 W</a:t>
                      </a:r>
                      <a:r>
                        <a:rPr kumimoji="0" lang="th-TH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 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(3,000 </a:t>
                      </a:r>
                      <a:r>
                        <a:rPr kumimoji="0" 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Wpeak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)  60 V 40 AH LiFePO4 battery  2,000 cycles,                Max speed 70 km/h, Range 100 km *</a:t>
                      </a:r>
                      <a:endParaRPr kumimoji="0" lang="th-TH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89,500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687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Diamond 612</a:t>
                      </a:r>
                      <a:endParaRPr kumimoji="0" lang="th-TH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1,200 W</a:t>
                      </a:r>
                      <a:r>
                        <a:rPr kumimoji="0" lang="th-TH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 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(2,100 </a:t>
                      </a:r>
                      <a:r>
                        <a:rPr kumimoji="0" 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Wpeak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) 60 V 20 AH LiFePO4 battery  2,000 cycles,                Max speed 70 km/h,  Range 60 km*</a:t>
                      </a:r>
                      <a:endParaRPr kumimoji="0" lang="th-TH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69,500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6825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Silver 612</a:t>
                      </a:r>
                      <a:endParaRPr kumimoji="0" lang="th-TH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1,200 W</a:t>
                      </a:r>
                      <a:r>
                        <a:rPr kumimoji="0" lang="th-TH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 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(2,100 </a:t>
                      </a:r>
                      <a:r>
                        <a:rPr kumimoji="0" 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Wpeak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) 60 V 20 AH           </a:t>
                      </a:r>
                      <a:r>
                        <a:rPr kumimoji="0" 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Pb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 battery  350-500 cycles,                             Max speed 70 km/h,  Range 50 km*</a:t>
                      </a:r>
                      <a:endParaRPr kumimoji="0" lang="th-TH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rowallia New" pitchFamily="34" charset="-34"/>
                          <a:cs typeface="Browallia New" pitchFamily="34" charset="-34"/>
                        </a:rPr>
                        <a:t>49,500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71678" y="4145157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wallia New" pitchFamily="34" charset="-34"/>
                <a:cs typeface="Browallia New" pitchFamily="34" charset="-34"/>
              </a:rPr>
              <a:t>Note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wallia New" pitchFamily="34" charset="-34"/>
                <a:cs typeface="Browallia New" pitchFamily="34" charset="-34"/>
              </a:rPr>
              <a:t> *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rowallia New" pitchFamily="34" charset="-34"/>
                <a:cs typeface="Browallia New" pitchFamily="34" charset="-34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wallia New" pitchFamily="34" charset="-34"/>
                <a:cs typeface="Browallia New" pitchFamily="34" charset="-34"/>
              </a:rPr>
              <a:t>@ speed 40 km/h</a:t>
            </a:r>
            <a:endParaRPr lang="th-TH" sz="1400" dirty="0"/>
          </a:p>
        </p:txBody>
      </p:sp>
      <p:sp>
        <p:nvSpPr>
          <p:cNvPr id="17" name="Text Box 131"/>
          <p:cNvSpPr txBox="1">
            <a:spLocks noChangeArrowheads="1"/>
          </p:cNvSpPr>
          <p:nvPr/>
        </p:nvSpPr>
        <p:spPr bwMode="auto">
          <a:xfrm>
            <a:off x="275468" y="5742733"/>
            <a:ext cx="52562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0" dirty="0" smtClean="0">
                <a:latin typeface="Browallia New" pitchFamily="34" charset="-34"/>
                <a:cs typeface="Browallia New" pitchFamily="34" charset="-34"/>
              </a:rPr>
              <a:t>Note: </a:t>
            </a:r>
            <a:r>
              <a:rPr lang="th-TH" sz="1600" b="0" dirty="0" smtClean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1600" b="0" dirty="0" smtClean="0">
                <a:latin typeface="Browallia New" pitchFamily="34" charset="-34"/>
                <a:cs typeface="Browallia New" pitchFamily="34" charset="-34"/>
              </a:rPr>
              <a:t>6 months warrantee (not include the delivery charge)</a:t>
            </a:r>
            <a:endParaRPr lang="th-TH" sz="1600" b="0" dirty="0">
              <a:latin typeface="Browallia New" pitchFamily="34" charset="-34"/>
              <a:cs typeface="Browallia New" pitchFamily="34" charset="-34"/>
            </a:endParaRPr>
          </a:p>
        </p:txBody>
      </p:sp>
      <p:grpSp>
        <p:nvGrpSpPr>
          <p:cNvPr id="18" name="กลุ่ม 17"/>
          <p:cNvGrpSpPr/>
          <p:nvPr/>
        </p:nvGrpSpPr>
        <p:grpSpPr>
          <a:xfrm>
            <a:off x="393834" y="6698829"/>
            <a:ext cx="6192837" cy="866904"/>
            <a:chOff x="332656" y="8838624"/>
            <a:chExt cx="6192837" cy="866904"/>
          </a:xfrm>
        </p:grpSpPr>
        <p:sp>
          <p:nvSpPr>
            <p:cNvPr id="19" name="สี่เหลี่ยมมุมมน 18"/>
            <p:cNvSpPr/>
            <p:nvPr/>
          </p:nvSpPr>
          <p:spPr bwMode="auto">
            <a:xfrm>
              <a:off x="548680" y="8841432"/>
              <a:ext cx="5760640" cy="864096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0" name="Text Box 303"/>
            <p:cNvSpPr txBox="1">
              <a:spLocks noChangeArrowheads="1"/>
            </p:cNvSpPr>
            <p:nvPr/>
          </p:nvSpPr>
          <p:spPr bwMode="auto">
            <a:xfrm>
              <a:off x="332656" y="8838624"/>
              <a:ext cx="6192837" cy="866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500"/>
                </a:spcBef>
              </a:pPr>
              <a:r>
                <a:rPr lang="th-TH" sz="1400" dirty="0" smtClean="0">
                  <a:solidFill>
                    <a:srgbClr val="800000"/>
                  </a:solidFill>
                  <a:latin typeface="Browallia New" pitchFamily="34" charset="-34"/>
                  <a:cs typeface="Browallia New" pitchFamily="34" charset="-34"/>
                </a:rPr>
                <a:t>บริษัท กรีนก</a:t>
              </a:r>
              <a:r>
                <a:rPr lang="th-TH" sz="1400" dirty="0" err="1" smtClean="0">
                  <a:solidFill>
                    <a:srgbClr val="800000"/>
                  </a:solidFill>
                  <a:latin typeface="Browallia New" pitchFamily="34" charset="-34"/>
                  <a:cs typeface="Browallia New" pitchFamily="34" charset="-34"/>
                </a:rPr>
                <a:t>ริท</a:t>
              </a:r>
              <a:r>
                <a:rPr lang="th-TH" sz="1400" dirty="0" smtClean="0">
                  <a:solidFill>
                    <a:srgbClr val="800000"/>
                  </a:solidFill>
                  <a:latin typeface="Browallia New" pitchFamily="34" charset="-34"/>
                  <a:cs typeface="Browallia New" pitchFamily="34" charset="-34"/>
                </a:rPr>
                <a:t> จำกัด</a:t>
              </a:r>
              <a:endParaRPr lang="en-US" sz="1400" dirty="0">
                <a:solidFill>
                  <a:srgbClr val="800000"/>
                </a:solidFill>
                <a:latin typeface="Browallia New" pitchFamily="34" charset="-34"/>
                <a:cs typeface="Browallia New" pitchFamily="34" charset="-34"/>
              </a:endParaRPr>
            </a:p>
            <a:p>
              <a:pPr algn="ctr">
                <a:spcBef>
                  <a:spcPts val="500"/>
                </a:spcBef>
              </a:pPr>
              <a:r>
                <a:rPr lang="en-US" sz="1400" dirty="0" smtClean="0">
                  <a:latin typeface="Browallia New" pitchFamily="34" charset="-34"/>
                  <a:cs typeface="Browallia New" pitchFamily="34" charset="-34"/>
                </a:rPr>
                <a:t>22 </a:t>
              </a:r>
              <a:r>
                <a:rPr lang="th-TH" sz="1400" dirty="0" smtClean="0">
                  <a:latin typeface="Browallia New" pitchFamily="34" charset="-34"/>
                  <a:cs typeface="Browallia New" pitchFamily="34" charset="-34"/>
                </a:rPr>
                <a:t>ซอยลาดพร้าว 84 ถนนเอกมัย-ราม</a:t>
              </a:r>
              <a:r>
                <a:rPr lang="th-TH" sz="1400" dirty="0" err="1" smtClean="0">
                  <a:latin typeface="Browallia New" pitchFamily="34" charset="-34"/>
                  <a:cs typeface="Browallia New" pitchFamily="34" charset="-34"/>
                </a:rPr>
                <a:t>อินทรา</a:t>
              </a:r>
              <a:r>
                <a:rPr lang="th-TH" sz="1400" dirty="0" smtClean="0">
                  <a:latin typeface="Browallia New" pitchFamily="34" charset="-34"/>
                  <a:cs typeface="Browallia New" pitchFamily="34" charset="-34"/>
                </a:rPr>
                <a:t> แขวงวังทองหลาง เขตวังทองหลาง กรุงเทพฯ 10310</a:t>
              </a:r>
              <a:endParaRPr lang="en-US" sz="1400" dirty="0">
                <a:latin typeface="Browallia New" pitchFamily="34" charset="-34"/>
                <a:cs typeface="Browallia New" pitchFamily="34" charset="-34"/>
              </a:endParaRPr>
            </a:p>
            <a:p>
              <a:pPr algn="ctr">
                <a:spcBef>
                  <a:spcPts val="500"/>
                </a:spcBef>
              </a:pPr>
              <a:r>
                <a:rPr lang="en-US" sz="1400" dirty="0">
                  <a:latin typeface="Browallia New" pitchFamily="34" charset="-34"/>
                  <a:cs typeface="Browallia New" pitchFamily="34" charset="-34"/>
                </a:rPr>
                <a:t>Tel: </a:t>
              </a:r>
              <a:r>
                <a:rPr lang="en-US" sz="1400" dirty="0" smtClean="0">
                  <a:latin typeface="Browallia New" pitchFamily="34" charset="-34"/>
                  <a:cs typeface="Browallia New" pitchFamily="34" charset="-34"/>
                </a:rPr>
                <a:t>02-539-4151</a:t>
              </a:r>
              <a:r>
                <a:rPr lang="en-US" sz="1400" dirty="0">
                  <a:latin typeface="Browallia New" pitchFamily="34" charset="-34"/>
                  <a:cs typeface="Browallia New" pitchFamily="34" charset="-34"/>
                </a:rPr>
                <a:t>, Fax: </a:t>
              </a:r>
              <a:r>
                <a:rPr lang="en-US" sz="1400" dirty="0" smtClean="0">
                  <a:latin typeface="Browallia New" pitchFamily="34" charset="-34"/>
                  <a:cs typeface="Browallia New" pitchFamily="34" charset="-34"/>
                </a:rPr>
                <a:t>02-539-4262</a:t>
              </a:r>
              <a:r>
                <a:rPr lang="en-US" sz="1400" dirty="0">
                  <a:latin typeface="Browallia New" pitchFamily="34" charset="-34"/>
                  <a:cs typeface="Browallia New" pitchFamily="34" charset="-34"/>
                </a:rPr>
                <a:t>, </a:t>
              </a:r>
              <a:r>
                <a:rPr lang="en-US" sz="1400" dirty="0" smtClean="0">
                  <a:latin typeface="Browallia New" pitchFamily="34" charset="-34"/>
                  <a:cs typeface="Browallia New" pitchFamily="34" charset="-34"/>
                </a:rPr>
                <a:t>E-mail: enquiry@green-grit.com  website</a:t>
              </a:r>
              <a:r>
                <a:rPr lang="en-US" sz="1400" dirty="0">
                  <a:latin typeface="Browallia New" pitchFamily="34" charset="-34"/>
                  <a:cs typeface="Browallia New" pitchFamily="34" charset="-34"/>
                </a:rPr>
                <a:t>: </a:t>
              </a:r>
              <a:r>
                <a:rPr lang="en-US" sz="1400" dirty="0" smtClean="0">
                  <a:latin typeface="Browallia New" pitchFamily="34" charset="-34"/>
                  <a:cs typeface="Browallia New" pitchFamily="34" charset="-34"/>
                </a:rPr>
                <a:t>www.green-grit.com</a:t>
              </a:r>
              <a:endParaRPr lang="th-TH" sz="1400" dirty="0">
                <a:latin typeface="Browallia New" pitchFamily="34" charset="-34"/>
                <a:cs typeface="Browallia New" pitchFamily="34" charset="-34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152</Words>
  <Application>Microsoft Office PowerPoint</Application>
  <PresentationFormat>นำเสนอทางหน้าจอ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ภาพนิ่ง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NOTEBOOK</dc:creator>
  <cp:lastModifiedBy>NOTEBOOK</cp:lastModifiedBy>
  <cp:revision>1</cp:revision>
  <dcterms:created xsi:type="dcterms:W3CDTF">2012-01-20T06:08:43Z</dcterms:created>
  <dcterms:modified xsi:type="dcterms:W3CDTF">2012-01-20T06:11:13Z</dcterms:modified>
</cp:coreProperties>
</file>